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27001788" cy="39603363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D99E90-A7C8-498A-AA3A-A0E4E31568C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025000" y="12302640"/>
            <a:ext cx="22951080" cy="84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7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350000" y="9267120"/>
            <a:ext cx="2430108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350000" y="21264480"/>
            <a:ext cx="2430108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B1881C-24B0-42DB-A07A-38C924CDF84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025000" y="12302640"/>
            <a:ext cx="22951080" cy="84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7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350000" y="9267120"/>
            <a:ext cx="1185876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3802040" y="9267120"/>
            <a:ext cx="1185876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350000" y="21264480"/>
            <a:ext cx="1185876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3802040" y="21264480"/>
            <a:ext cx="1185876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B1F57D-691D-4E71-B80A-B42AAAB7768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025000" y="12302640"/>
            <a:ext cx="22951080" cy="84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7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350000" y="9267120"/>
            <a:ext cx="782460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9566280" y="9267120"/>
            <a:ext cx="782460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7782560" y="9267120"/>
            <a:ext cx="782460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350000" y="21264480"/>
            <a:ext cx="782460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9566280" y="21264480"/>
            <a:ext cx="782460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7782560" y="21264480"/>
            <a:ext cx="782460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456F46-CD7A-4AC1-8987-3C8355401AB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025000" y="12302640"/>
            <a:ext cx="22951080" cy="84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7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350000" y="9267120"/>
            <a:ext cx="24301080" cy="2296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F8D4DA-DF8E-498A-9454-31A9DC5E607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025000" y="12302640"/>
            <a:ext cx="22951080" cy="84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7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350000" y="9267120"/>
            <a:ext cx="24301080" cy="2296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7C037E-A6D9-4334-B501-6763755E9D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025000" y="12302640"/>
            <a:ext cx="22951080" cy="84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7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350000" y="9267120"/>
            <a:ext cx="11858760" cy="2296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3802040" y="9267120"/>
            <a:ext cx="11858760" cy="2296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889DAF-7BBD-45C5-9EE2-D104B23C768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025000" y="12302640"/>
            <a:ext cx="22951080" cy="84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7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D9C152-DCA3-45CA-A221-29AEC40A5A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025000" y="12302640"/>
            <a:ext cx="22951080" cy="3935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2197D8-550E-4703-8085-EE78DAA9AC3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025000" y="12302640"/>
            <a:ext cx="22951080" cy="84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7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350000" y="9267120"/>
            <a:ext cx="1185876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3802040" y="9267120"/>
            <a:ext cx="11858760" cy="2296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350000" y="21264480"/>
            <a:ext cx="1185876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1222C3-F5E6-4134-9446-55F92A1804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025000" y="12302640"/>
            <a:ext cx="22951080" cy="84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7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350000" y="9267120"/>
            <a:ext cx="11858760" cy="2296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3802040" y="9267120"/>
            <a:ext cx="1185876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3802040" y="21264480"/>
            <a:ext cx="1185876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61FAFD-6C60-45C7-9046-CC12F8EF3C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025000" y="12302640"/>
            <a:ext cx="22951080" cy="84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7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350000" y="9267120"/>
            <a:ext cx="1185876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3802040" y="9267120"/>
            <a:ext cx="1185876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350000" y="21264480"/>
            <a:ext cx="24301080" cy="1095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96FE78-AFAE-430E-AB4F-EB13EAB434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025000" y="12302640"/>
            <a:ext cx="22951080" cy="8488800"/>
          </a:xfrm>
          <a:prstGeom prst="rect">
            <a:avLst/>
          </a:prstGeom>
          <a:noFill/>
          <a:ln w="0">
            <a:noFill/>
          </a:ln>
        </p:spPr>
        <p:txBody>
          <a:bodyPr lIns="380520" rIns="380520" tIns="190440" bIns="190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s-ES_tradnl" sz="183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18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1350000" y="36706320"/>
            <a:ext cx="6300000" cy="2108160"/>
          </a:xfrm>
          <a:prstGeom prst="rect">
            <a:avLst/>
          </a:prstGeom>
          <a:noFill/>
          <a:ln w="0">
            <a:noFill/>
          </a:ln>
        </p:spPr>
        <p:txBody>
          <a:bodyPr lIns="380520" rIns="380520" tIns="190440" bIns="190440"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50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50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s-ES" sz="5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9225720" y="36706320"/>
            <a:ext cx="8550360" cy="2108160"/>
          </a:xfrm>
          <a:prstGeom prst="rect">
            <a:avLst/>
          </a:prstGeom>
          <a:noFill/>
          <a:ln w="0">
            <a:noFill/>
          </a:ln>
        </p:spPr>
        <p:txBody>
          <a:bodyPr lIns="380520" rIns="380520" tIns="190440" bIns="190440" anchor="ctr">
            <a:noAutofit/>
          </a:bodyPr>
          <a:lstStyle>
            <a:lvl1pPr indent="0" algn="ctr">
              <a:buNone/>
              <a:defRPr b="0" lang="es-ES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latin typeface="Times New Roman"/>
              </a:rPr>
              <a:t>&lt;footer&gt;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19351440" y="36706320"/>
            <a:ext cx="6300000" cy="2108160"/>
          </a:xfrm>
          <a:prstGeom prst="rect">
            <a:avLst/>
          </a:prstGeom>
          <a:noFill/>
          <a:ln w="0">
            <a:noFill/>
          </a:ln>
        </p:spPr>
        <p:txBody>
          <a:bodyPr lIns="380520" rIns="380520" tIns="190440" bIns="19044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50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A363F18-4045-43B4-9D75-5A4074BDE2B6}" type="slidenum">
              <a:rPr b="0" lang="en-US" sz="50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s-ES" sz="50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350000" y="9267120"/>
            <a:ext cx="24301080" cy="2296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3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133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0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10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83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83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83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83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LibreOffice/7.4.1.2$MacOSX_X86_64 LibreOffice_project/3c58a8f3a960df8bc8fd77b461821e42c061c5f0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2015-04-09T12:36:02Z</dcterms:created>
  <dc:creator>Suso Alonso</dc:creator>
  <dc:description/>
  <dc:language>es-ES</dc:language>
  <cp:lastModifiedBy/>
  <dcterms:modified xsi:type="dcterms:W3CDTF">2024-06-04T10:57:23Z</dcterms:modified>
  <cp:revision>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Personalizado</vt:lpwstr>
  </property>
  <property fmtid="{D5CDD505-2E9C-101B-9397-08002B2CF9AE}" pid="3" name="Slides">
    <vt:r8>1</vt:r8>
  </property>
</Properties>
</file>