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47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447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21425" lIns="121425" spcFirstLastPara="1" rIns="121425" wrap="square" tIns="12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1pPr>
            <a:lvl2pPr lvl="1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2pPr>
            <a:lvl3pPr lvl="2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3pPr>
            <a:lvl4pPr lvl="3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4pPr>
            <a:lvl5pPr lvl="4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5pPr>
            <a:lvl6pPr lvl="5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6pPr>
            <a:lvl7pPr lvl="6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7pPr>
            <a:lvl8pPr lvl="7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8pPr>
            <a:lvl9pPr lvl="8" algn="ctr">
              <a:spcBef>
                <a:spcPts val="0"/>
              </a:spcBef>
              <a:spcAft>
                <a:spcPts val="0"/>
              </a:spcAft>
              <a:buSzPts val="6907"/>
              <a:buNone/>
              <a:defRPr sz="6907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121425" lIns="121425" spcFirstLastPara="1" rIns="121425" wrap="square" tIns="12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1pPr>
            <a:lvl2pPr lvl="1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2pPr>
            <a:lvl3pPr lvl="2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3pPr>
            <a:lvl4pPr lvl="3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4pPr>
            <a:lvl5pPr lvl="4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5pPr>
            <a:lvl6pPr lvl="5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6pPr>
            <a:lvl7pPr lvl="6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7pPr>
            <a:lvl8pPr lvl="7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8pPr>
            <a:lvl9pPr lvl="8" algn="ctr">
              <a:spcBef>
                <a:spcPts val="0"/>
              </a:spcBef>
              <a:spcAft>
                <a:spcPts val="0"/>
              </a:spcAft>
              <a:buSzPts val="15938"/>
              <a:buNone/>
              <a:defRPr sz="15938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80413" lvl="0" marL="457200" algn="ctr">
              <a:spcBef>
                <a:spcPts val="0"/>
              </a:spcBef>
              <a:spcAft>
                <a:spcPts val="0"/>
              </a:spcAft>
              <a:buSzPts val="2391"/>
              <a:buChar char="●"/>
              <a:defRPr sz="2391"/>
            </a:lvl1pPr>
            <a:lvl2pPr indent="-346677" lvl="1" marL="914400" algn="ctr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2pPr>
            <a:lvl3pPr indent="-346677" lvl="2" marL="1371600" algn="ctr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3pPr>
            <a:lvl4pPr indent="-346677" lvl="3" marL="1828800" algn="ctr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4pPr>
            <a:lvl5pPr indent="-346677" lvl="4" marL="2286000" algn="ctr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5pPr>
            <a:lvl6pPr indent="-346677" lvl="5" marL="2743200" algn="ctr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6pPr>
            <a:lvl7pPr indent="-346677" lvl="6" marL="3200400" algn="ctr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7pPr>
            <a:lvl8pPr indent="-346677" lvl="7" marL="3657600" algn="ctr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8pPr>
            <a:lvl9pPr indent="-346677" lvl="8" marL="4114800" algn="ctr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1pPr>
            <a:lvl2pPr lvl="1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2pPr>
            <a:lvl3pPr lvl="2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3pPr>
            <a:lvl4pPr lvl="3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4pPr>
            <a:lvl5pPr lvl="4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5pPr>
            <a:lvl6pPr lvl="5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6pPr>
            <a:lvl7pPr lvl="6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7pPr>
            <a:lvl8pPr lvl="7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8pPr>
            <a:lvl9pPr lvl="8" algn="ctr">
              <a:spcBef>
                <a:spcPts val="0"/>
              </a:spcBef>
              <a:spcAft>
                <a:spcPts val="0"/>
              </a:spcAft>
              <a:buSzPts val="4782"/>
              <a:buNone/>
              <a:defRPr sz="4782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1pPr>
            <a:lvl2pPr lvl="1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2pPr>
            <a:lvl3pPr lvl="2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3pPr>
            <a:lvl4pPr lvl="3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4pPr>
            <a:lvl5pPr lvl="4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5pPr>
            <a:lvl6pPr lvl="5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6pPr>
            <a:lvl7pPr lvl="6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7pPr>
            <a:lvl8pPr lvl="7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8pPr>
            <a:lvl9pPr lvl="8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80413" lvl="0" marL="457200">
              <a:spcBef>
                <a:spcPts val="0"/>
              </a:spcBef>
              <a:spcAft>
                <a:spcPts val="0"/>
              </a:spcAft>
              <a:buSzPts val="2391"/>
              <a:buChar char="●"/>
              <a:defRPr sz="2391"/>
            </a:lvl1pPr>
            <a:lvl2pPr indent="-346677" lvl="1" marL="9144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2pPr>
            <a:lvl3pPr indent="-346677" lvl="2" marL="13716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3pPr>
            <a:lvl4pPr indent="-346677" lvl="3" marL="18288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4pPr>
            <a:lvl5pPr indent="-346677" lvl="4" marL="22860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5pPr>
            <a:lvl6pPr indent="-346677" lvl="5" marL="27432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6pPr>
            <a:lvl7pPr indent="-346677" lvl="6" marL="32004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7pPr>
            <a:lvl8pPr indent="-346677" lvl="7" marL="36576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8pPr>
            <a:lvl9pPr indent="-346677" lvl="8" marL="41148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1pPr>
            <a:lvl2pPr lvl="1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2pPr>
            <a:lvl3pPr lvl="2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3pPr>
            <a:lvl4pPr lvl="3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4pPr>
            <a:lvl5pPr lvl="4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5pPr>
            <a:lvl6pPr lvl="5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6pPr>
            <a:lvl7pPr lvl="6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7pPr>
            <a:lvl8pPr lvl="7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8pPr>
            <a:lvl9pPr lvl="8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46677" lvl="0" marL="4572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1pPr>
            <a:lvl2pPr indent="-329809" lvl="1" marL="9144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2pPr>
            <a:lvl3pPr indent="-329809" lvl="2" marL="13716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3pPr>
            <a:lvl4pPr indent="-329809" lvl="3" marL="18288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4pPr>
            <a:lvl5pPr indent="-329809" lvl="4" marL="22860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5pPr>
            <a:lvl6pPr indent="-329809" lvl="5" marL="27432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6pPr>
            <a:lvl7pPr indent="-329809" lvl="6" marL="32004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7pPr>
            <a:lvl8pPr indent="-329809" lvl="7" marL="36576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8pPr>
            <a:lvl9pPr indent="-329809" lvl="8" marL="41148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46677" lvl="0" marL="4572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1pPr>
            <a:lvl2pPr indent="-329809" lvl="1" marL="9144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2pPr>
            <a:lvl3pPr indent="-329809" lvl="2" marL="13716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3pPr>
            <a:lvl4pPr indent="-329809" lvl="3" marL="18288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4pPr>
            <a:lvl5pPr indent="-329809" lvl="4" marL="22860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5pPr>
            <a:lvl6pPr indent="-329809" lvl="5" marL="27432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6pPr>
            <a:lvl7pPr indent="-329809" lvl="6" marL="32004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7pPr>
            <a:lvl8pPr indent="-329809" lvl="7" marL="36576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8pPr>
            <a:lvl9pPr indent="-329809" lvl="8" marL="41148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1pPr>
            <a:lvl2pPr lvl="1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2pPr>
            <a:lvl3pPr lvl="2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3pPr>
            <a:lvl4pPr lvl="3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4pPr>
            <a:lvl5pPr lvl="4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5pPr>
            <a:lvl6pPr lvl="5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6pPr>
            <a:lvl7pPr lvl="6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7pPr>
            <a:lvl8pPr lvl="7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8pPr>
            <a:lvl9pPr lvl="8">
              <a:spcBef>
                <a:spcPts val="0"/>
              </a:spcBef>
              <a:spcAft>
                <a:spcPts val="0"/>
              </a:spcAft>
              <a:buSzPts val="3719"/>
              <a:buNone/>
              <a:defRPr sz="3719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1pPr>
            <a:lvl2pPr lvl="1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2pPr>
            <a:lvl3pPr lvl="2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3pPr>
            <a:lvl4pPr lvl="3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4pPr>
            <a:lvl5pPr lvl="4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5pPr>
            <a:lvl6pPr lvl="5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6pPr>
            <a:lvl7pPr lvl="6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7pPr>
            <a:lvl8pPr lvl="7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8pPr>
            <a:lvl9pPr lvl="8">
              <a:spcBef>
                <a:spcPts val="0"/>
              </a:spcBef>
              <a:spcAft>
                <a:spcPts val="0"/>
              </a:spcAft>
              <a:buSzPts val="3188"/>
              <a:buNone/>
              <a:defRPr sz="3188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29809" lvl="0" marL="4572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1pPr>
            <a:lvl2pPr indent="-329809" lvl="1" marL="9144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2pPr>
            <a:lvl3pPr indent="-329809" lvl="2" marL="13716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3pPr>
            <a:lvl4pPr indent="-329809" lvl="3" marL="18288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4pPr>
            <a:lvl5pPr indent="-329809" lvl="4" marL="22860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5pPr>
            <a:lvl6pPr indent="-329809" lvl="5" marL="27432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6pPr>
            <a:lvl7pPr indent="-329809" lvl="6" marL="3200400">
              <a:spcBef>
                <a:spcPts val="0"/>
              </a:spcBef>
              <a:spcAft>
                <a:spcPts val="0"/>
              </a:spcAft>
              <a:buSzPts val="1594"/>
              <a:buChar char="●"/>
              <a:defRPr sz="1594"/>
            </a:lvl7pPr>
            <a:lvl8pPr indent="-329809" lvl="7" marL="3657600">
              <a:spcBef>
                <a:spcPts val="0"/>
              </a:spcBef>
              <a:spcAft>
                <a:spcPts val="0"/>
              </a:spcAft>
              <a:buSzPts val="1594"/>
              <a:buChar char="○"/>
              <a:defRPr sz="1594"/>
            </a:lvl8pPr>
            <a:lvl9pPr indent="-329809" lvl="8" marL="4114800">
              <a:spcBef>
                <a:spcPts val="0"/>
              </a:spcBef>
              <a:spcAft>
                <a:spcPts val="0"/>
              </a:spcAft>
              <a:buSzPts val="1594"/>
              <a:buChar char="■"/>
              <a:defRPr sz="1594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1pPr>
            <a:lvl2pPr lvl="1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2pPr>
            <a:lvl3pPr lvl="2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3pPr>
            <a:lvl4pPr lvl="3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4pPr>
            <a:lvl5pPr lvl="4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5pPr>
            <a:lvl6pPr lvl="5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6pPr>
            <a:lvl7pPr lvl="6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7pPr>
            <a:lvl8pPr lvl="7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8pPr>
            <a:lvl9pPr lvl="8">
              <a:spcBef>
                <a:spcPts val="0"/>
              </a:spcBef>
              <a:spcAft>
                <a:spcPts val="0"/>
              </a:spcAft>
              <a:buSzPts val="6375"/>
              <a:buNone/>
              <a:defRPr sz="6375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425" lIns="121425" spcFirstLastPara="1" rIns="121425" wrap="square" tIns="12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121425" lIns="121425" spcFirstLastPara="1" rIns="121425" wrap="square" tIns="12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1pPr>
            <a:lvl2pPr lvl="1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2pPr>
            <a:lvl3pPr lvl="2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3pPr>
            <a:lvl4pPr lvl="3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4pPr>
            <a:lvl5pPr lvl="4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5pPr>
            <a:lvl6pPr lvl="5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6pPr>
            <a:lvl7pPr lvl="6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7pPr>
            <a:lvl8pPr lvl="7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8pPr>
            <a:lvl9pPr lvl="8" algn="ctr">
              <a:spcBef>
                <a:spcPts val="0"/>
              </a:spcBef>
              <a:spcAft>
                <a:spcPts val="0"/>
              </a:spcAft>
              <a:buSzPts val="5578"/>
              <a:buNone/>
              <a:defRPr sz="5578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89"/>
              <a:buNone/>
              <a:defRPr sz="2789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/>
          </a:bodyPr>
          <a:lstStyle>
            <a:lvl1pPr indent="-380413" lvl="0" marL="457200">
              <a:spcBef>
                <a:spcPts val="0"/>
              </a:spcBef>
              <a:spcAft>
                <a:spcPts val="0"/>
              </a:spcAft>
              <a:buSzPts val="2391"/>
              <a:buChar char="●"/>
              <a:defRPr sz="2391"/>
            </a:lvl1pPr>
            <a:lvl2pPr indent="-346677" lvl="1" marL="9144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2pPr>
            <a:lvl3pPr indent="-346677" lvl="2" marL="13716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3pPr>
            <a:lvl4pPr indent="-346677" lvl="3" marL="18288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4pPr>
            <a:lvl5pPr indent="-346677" lvl="4" marL="22860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5pPr>
            <a:lvl6pPr indent="-346677" lvl="5" marL="27432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6pPr>
            <a:lvl7pPr indent="-346677" lvl="6" marL="3200400">
              <a:spcBef>
                <a:spcPts val="0"/>
              </a:spcBef>
              <a:spcAft>
                <a:spcPts val="0"/>
              </a:spcAft>
              <a:buSzPts val="1859"/>
              <a:buChar char="●"/>
              <a:defRPr sz="1859"/>
            </a:lvl7pPr>
            <a:lvl8pPr indent="-346677" lvl="7" marL="3657600">
              <a:spcBef>
                <a:spcPts val="0"/>
              </a:spcBef>
              <a:spcAft>
                <a:spcPts val="0"/>
              </a:spcAft>
              <a:buSzPts val="1859"/>
              <a:buChar char="○"/>
              <a:defRPr sz="1859"/>
            </a:lvl8pPr>
            <a:lvl9pPr indent="-346677" lvl="8" marL="4114800">
              <a:spcBef>
                <a:spcPts val="0"/>
              </a:spcBef>
              <a:spcAft>
                <a:spcPts val="0"/>
              </a:spcAft>
              <a:buSzPts val="1859"/>
              <a:buChar char="■"/>
              <a:defRPr sz="1859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1"/>
              <a:buNone/>
              <a:defRPr sz="2391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>
              <a:buNone/>
              <a:defRPr sz="1328"/>
            </a:lvl1pPr>
            <a:lvl2pPr lvl="1">
              <a:buNone/>
              <a:defRPr sz="1328"/>
            </a:lvl2pPr>
            <a:lvl3pPr lvl="2">
              <a:buNone/>
              <a:defRPr sz="1328"/>
            </a:lvl3pPr>
            <a:lvl4pPr lvl="3">
              <a:buNone/>
              <a:defRPr sz="1328"/>
            </a:lvl4pPr>
            <a:lvl5pPr lvl="4">
              <a:buNone/>
              <a:defRPr sz="1328"/>
            </a:lvl5pPr>
            <a:lvl6pPr lvl="5">
              <a:buNone/>
              <a:defRPr sz="1328"/>
            </a:lvl6pPr>
            <a:lvl7pPr lvl="6">
              <a:buNone/>
              <a:defRPr sz="1328"/>
            </a:lvl7pPr>
            <a:lvl8pPr lvl="7">
              <a:buNone/>
              <a:defRPr sz="1328"/>
            </a:lvl8pPr>
            <a:lvl9pPr lvl="8">
              <a:buNone/>
              <a:defRPr sz="1328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425" lIns="121425" spcFirstLastPara="1" rIns="121425" wrap="square" tIns="12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9"/>
              <a:buNone/>
              <a:defRPr sz="3719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425" lIns="121425" spcFirstLastPara="1" rIns="121425" wrap="square" tIns="121425">
            <a:normAutofit/>
          </a:bodyPr>
          <a:lstStyle>
            <a:lvl1pPr indent="-380413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91"/>
              <a:buChar char="●"/>
              <a:defRPr sz="2391">
                <a:solidFill>
                  <a:schemeClr val="dk2"/>
                </a:solidFill>
              </a:defRPr>
            </a:lvl1pPr>
            <a:lvl2pPr indent="-346677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○"/>
              <a:defRPr sz="1859">
                <a:solidFill>
                  <a:schemeClr val="dk2"/>
                </a:solidFill>
              </a:defRPr>
            </a:lvl2pPr>
            <a:lvl3pPr indent="-346677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■"/>
              <a:defRPr sz="1859">
                <a:solidFill>
                  <a:schemeClr val="dk2"/>
                </a:solidFill>
              </a:defRPr>
            </a:lvl3pPr>
            <a:lvl4pPr indent="-346677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●"/>
              <a:defRPr sz="1859">
                <a:solidFill>
                  <a:schemeClr val="dk2"/>
                </a:solidFill>
              </a:defRPr>
            </a:lvl4pPr>
            <a:lvl5pPr indent="-346677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○"/>
              <a:defRPr sz="1859">
                <a:solidFill>
                  <a:schemeClr val="dk2"/>
                </a:solidFill>
              </a:defRPr>
            </a:lvl5pPr>
            <a:lvl6pPr indent="-346677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■"/>
              <a:defRPr sz="1859">
                <a:solidFill>
                  <a:schemeClr val="dk2"/>
                </a:solidFill>
              </a:defRPr>
            </a:lvl6pPr>
            <a:lvl7pPr indent="-346677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●"/>
              <a:defRPr sz="1859">
                <a:solidFill>
                  <a:schemeClr val="dk2"/>
                </a:solidFill>
              </a:defRPr>
            </a:lvl7pPr>
            <a:lvl8pPr indent="-346677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○"/>
              <a:defRPr sz="1859">
                <a:solidFill>
                  <a:schemeClr val="dk2"/>
                </a:solidFill>
              </a:defRPr>
            </a:lvl8pPr>
            <a:lvl9pPr indent="-346677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9"/>
              <a:buChar char="■"/>
              <a:defRPr sz="1859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425" lIns="121425" spcFirstLastPara="1" rIns="121425" wrap="square" tIns="121425">
            <a:normAutofit fontScale="92500" lnSpcReduction="20000"/>
          </a:bodyPr>
          <a:lstStyle>
            <a:lvl1pPr lvl="0" algn="r">
              <a:buNone/>
              <a:defRPr sz="1328">
                <a:solidFill>
                  <a:schemeClr val="dk2"/>
                </a:solidFill>
              </a:defRPr>
            </a:lvl1pPr>
            <a:lvl2pPr lvl="1" algn="r">
              <a:buNone/>
              <a:defRPr sz="1328">
                <a:solidFill>
                  <a:schemeClr val="dk2"/>
                </a:solidFill>
              </a:defRPr>
            </a:lvl2pPr>
            <a:lvl3pPr lvl="2" algn="r">
              <a:buNone/>
              <a:defRPr sz="1328">
                <a:solidFill>
                  <a:schemeClr val="dk2"/>
                </a:solidFill>
              </a:defRPr>
            </a:lvl3pPr>
            <a:lvl4pPr lvl="3" algn="r">
              <a:buNone/>
              <a:defRPr sz="1328">
                <a:solidFill>
                  <a:schemeClr val="dk2"/>
                </a:solidFill>
              </a:defRPr>
            </a:lvl4pPr>
            <a:lvl5pPr lvl="4" algn="r">
              <a:buNone/>
              <a:defRPr sz="1328">
                <a:solidFill>
                  <a:schemeClr val="dk2"/>
                </a:solidFill>
              </a:defRPr>
            </a:lvl5pPr>
            <a:lvl6pPr lvl="5" algn="r">
              <a:buNone/>
              <a:defRPr sz="1328">
                <a:solidFill>
                  <a:schemeClr val="dk2"/>
                </a:solidFill>
              </a:defRPr>
            </a:lvl6pPr>
            <a:lvl7pPr lvl="6" algn="r">
              <a:buNone/>
              <a:defRPr sz="1328">
                <a:solidFill>
                  <a:schemeClr val="dk2"/>
                </a:solidFill>
              </a:defRPr>
            </a:lvl7pPr>
            <a:lvl8pPr lvl="7" algn="r">
              <a:buNone/>
              <a:defRPr sz="1328">
                <a:solidFill>
                  <a:schemeClr val="dk2"/>
                </a:solidFill>
              </a:defRPr>
            </a:lvl8pPr>
            <a:lvl9pPr lvl="8" algn="r">
              <a:buNone/>
              <a:defRPr sz="1328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