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8288000" cx="10287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5760">
          <p15:clr>
            <a:srgbClr val="747775"/>
          </p15:clr>
        </p15:guide>
        <p15:guide id="2" pos="32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5760" orient="horz"/>
        <p:guide pos="32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464919" y="685800"/>
            <a:ext cx="1928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2464919" y="685800"/>
            <a:ext cx="1928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50672" y="2647378"/>
            <a:ext cx="9585600" cy="7298100"/>
          </a:xfrm>
          <a:prstGeom prst="rect">
            <a:avLst/>
          </a:prstGeom>
        </p:spPr>
        <p:txBody>
          <a:bodyPr anchorCtr="0" anchor="b" bIns="176925" lIns="176925" spcFirstLastPara="1" rIns="176925" wrap="square" tIns="176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1pPr>
            <a:lvl2pPr lvl="1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2pPr>
            <a:lvl3pPr lvl="2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3pPr>
            <a:lvl4pPr lvl="3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4pPr>
            <a:lvl5pPr lvl="4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5pPr>
            <a:lvl6pPr lvl="5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6pPr>
            <a:lvl7pPr lvl="6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7pPr>
            <a:lvl8pPr lvl="7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8pPr>
            <a:lvl9pPr lvl="8" algn="ctr">
              <a:spcBef>
                <a:spcPts val="0"/>
              </a:spcBef>
              <a:spcAft>
                <a:spcPts val="0"/>
              </a:spcAft>
              <a:buSzPts val="10063"/>
              <a:buNone/>
              <a:defRPr sz="10063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50663" y="10076889"/>
            <a:ext cx="9585600" cy="28182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50663" y="7647467"/>
            <a:ext cx="9585600" cy="29931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1pPr>
            <a:lvl2pPr lvl="1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2pPr>
            <a:lvl3pPr lvl="2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3pPr>
            <a:lvl4pPr lvl="3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4pPr>
            <a:lvl5pPr lvl="4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5pPr>
            <a:lvl6pPr lvl="5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6pPr>
            <a:lvl7pPr lvl="6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7pPr>
            <a:lvl8pPr lvl="7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8pPr>
            <a:lvl9pPr lvl="8" algn="ctr">
              <a:spcBef>
                <a:spcPts val="0"/>
              </a:spcBef>
              <a:spcAft>
                <a:spcPts val="0"/>
              </a:spcAft>
              <a:buSzPts val="6967"/>
              <a:buNone/>
              <a:defRPr sz="6967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1pPr>
            <a:lvl2pPr lvl="1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2pPr>
            <a:lvl3pPr lvl="2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3pPr>
            <a:lvl4pPr lvl="3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4pPr>
            <a:lvl5pPr lvl="4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5pPr>
            <a:lvl6pPr lvl="5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6pPr>
            <a:lvl7pPr lvl="6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7pPr>
            <a:lvl8pPr lvl="7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8pPr>
            <a:lvl9pPr lvl="8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indent="-449791" lvl="0" marL="457200">
              <a:spcBef>
                <a:spcPts val="0"/>
              </a:spcBef>
              <a:spcAft>
                <a:spcPts val="0"/>
              </a:spcAft>
              <a:buSzPts val="3483"/>
              <a:buChar char="●"/>
              <a:defRPr sz="3483"/>
            </a:lvl1pPr>
            <a:lvl2pPr indent="-400638" lvl="1" marL="914400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2pPr>
            <a:lvl3pPr indent="-400638" lvl="2" marL="1371600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3pPr>
            <a:lvl4pPr indent="-400638" lvl="3" marL="1828800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4pPr>
            <a:lvl5pPr indent="-400638" lvl="4" marL="2286000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5pPr>
            <a:lvl6pPr indent="-400638" lvl="5" marL="2743200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6pPr>
            <a:lvl7pPr indent="-400638" lvl="6" marL="3200400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7pPr>
            <a:lvl8pPr indent="-400638" lvl="7" marL="3657600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8pPr>
            <a:lvl9pPr indent="-400638" lvl="8" marL="4114800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1pPr>
            <a:lvl2pPr lvl="1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2pPr>
            <a:lvl3pPr lvl="2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3pPr>
            <a:lvl4pPr lvl="3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4pPr>
            <a:lvl5pPr lvl="4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5pPr>
            <a:lvl6pPr lvl="5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6pPr>
            <a:lvl7pPr lvl="6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7pPr>
            <a:lvl8pPr lvl="7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8pPr>
            <a:lvl9pPr lvl="8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50663" y="4097689"/>
            <a:ext cx="4500000" cy="121473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indent="-400638" lvl="0" marL="457200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1pPr>
            <a:lvl2pPr indent="-376061" lvl="1" marL="9144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2pPr>
            <a:lvl3pPr indent="-376061" lvl="2" marL="13716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3pPr>
            <a:lvl4pPr indent="-376061" lvl="3" marL="1828800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4pPr>
            <a:lvl5pPr indent="-376061" lvl="4" marL="22860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5pPr>
            <a:lvl6pPr indent="-376061" lvl="5" marL="27432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6pPr>
            <a:lvl7pPr indent="-376061" lvl="6" marL="3200400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7pPr>
            <a:lvl8pPr indent="-376061" lvl="7" marL="36576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8pPr>
            <a:lvl9pPr indent="-376061" lvl="8" marL="41148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5436450" y="4097689"/>
            <a:ext cx="4500000" cy="121473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indent="-400638" lvl="0" marL="457200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1pPr>
            <a:lvl2pPr indent="-376061" lvl="1" marL="9144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2pPr>
            <a:lvl3pPr indent="-376061" lvl="2" marL="13716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3pPr>
            <a:lvl4pPr indent="-376061" lvl="3" marL="1828800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4pPr>
            <a:lvl5pPr indent="-376061" lvl="4" marL="22860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5pPr>
            <a:lvl6pPr indent="-376061" lvl="5" marL="27432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6pPr>
            <a:lvl7pPr indent="-376061" lvl="6" marL="3200400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7pPr>
            <a:lvl8pPr indent="-376061" lvl="7" marL="36576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8pPr>
            <a:lvl9pPr indent="-376061" lvl="8" marL="41148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1pPr>
            <a:lvl2pPr lvl="1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2pPr>
            <a:lvl3pPr lvl="2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3pPr>
            <a:lvl4pPr lvl="3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4pPr>
            <a:lvl5pPr lvl="4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5pPr>
            <a:lvl6pPr lvl="5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6pPr>
            <a:lvl7pPr lvl="6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7pPr>
            <a:lvl8pPr lvl="7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8pPr>
            <a:lvl9pPr lvl="8">
              <a:spcBef>
                <a:spcPts val="0"/>
              </a:spcBef>
              <a:spcAft>
                <a:spcPts val="0"/>
              </a:spcAft>
              <a:buSzPts val="5419"/>
              <a:buNone/>
              <a:defRPr sz="5419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50663" y="1975467"/>
            <a:ext cx="3159000" cy="2686800"/>
          </a:xfrm>
          <a:prstGeom prst="rect">
            <a:avLst/>
          </a:prstGeom>
        </p:spPr>
        <p:txBody>
          <a:bodyPr anchorCtr="0" anchor="b" bIns="176925" lIns="176925" spcFirstLastPara="1" rIns="176925" wrap="square" tIns="176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1pPr>
            <a:lvl2pPr lvl="1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2pPr>
            <a:lvl3pPr lvl="2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3pPr>
            <a:lvl4pPr lvl="3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4pPr>
            <a:lvl5pPr lvl="4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5pPr>
            <a:lvl6pPr lvl="5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6pPr>
            <a:lvl7pPr lvl="6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7pPr>
            <a:lvl8pPr lvl="7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8pPr>
            <a:lvl9pPr lvl="8">
              <a:spcBef>
                <a:spcPts val="0"/>
              </a:spcBef>
              <a:spcAft>
                <a:spcPts val="0"/>
              </a:spcAft>
              <a:buSzPts val="4644"/>
              <a:buNone/>
              <a:defRPr sz="4644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50663" y="4940800"/>
            <a:ext cx="3159000" cy="113046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indent="-376061" lvl="0" marL="457200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1pPr>
            <a:lvl2pPr indent="-376061" lvl="1" marL="9144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2pPr>
            <a:lvl3pPr indent="-376061" lvl="2" marL="13716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3pPr>
            <a:lvl4pPr indent="-376061" lvl="3" marL="1828800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4pPr>
            <a:lvl5pPr indent="-376061" lvl="4" marL="22860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5pPr>
            <a:lvl6pPr indent="-376061" lvl="5" marL="27432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6pPr>
            <a:lvl7pPr indent="-376061" lvl="6" marL="3200400">
              <a:spcBef>
                <a:spcPts val="0"/>
              </a:spcBef>
              <a:spcAft>
                <a:spcPts val="0"/>
              </a:spcAft>
              <a:buSzPts val="2322"/>
              <a:buChar char="●"/>
              <a:defRPr sz="2322"/>
            </a:lvl7pPr>
            <a:lvl8pPr indent="-376061" lvl="7" marL="3657600">
              <a:spcBef>
                <a:spcPts val="0"/>
              </a:spcBef>
              <a:spcAft>
                <a:spcPts val="0"/>
              </a:spcAft>
              <a:buSzPts val="2322"/>
              <a:buChar char="○"/>
              <a:defRPr sz="2322"/>
            </a:lvl8pPr>
            <a:lvl9pPr indent="-376061" lvl="8" marL="4114800">
              <a:spcBef>
                <a:spcPts val="0"/>
              </a:spcBef>
              <a:spcAft>
                <a:spcPts val="0"/>
              </a:spcAft>
              <a:buSzPts val="2322"/>
              <a:buChar char="■"/>
              <a:defRPr sz="2322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551531" y="1600533"/>
            <a:ext cx="7163700" cy="145452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1pPr>
            <a:lvl2pPr lvl="1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2pPr>
            <a:lvl3pPr lvl="2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3pPr>
            <a:lvl4pPr lvl="3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4pPr>
            <a:lvl5pPr lvl="4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5pPr>
            <a:lvl6pPr lvl="5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6pPr>
            <a:lvl7pPr lvl="6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7pPr>
            <a:lvl8pPr lvl="7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8pPr>
            <a:lvl9pPr lvl="8">
              <a:spcBef>
                <a:spcPts val="0"/>
              </a:spcBef>
              <a:spcAft>
                <a:spcPts val="0"/>
              </a:spcAft>
              <a:buSzPts val="9289"/>
              <a:buNone/>
              <a:defRPr sz="9289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143500" y="-444"/>
            <a:ext cx="5143500" cy="1828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176925" lIns="176925" spcFirstLastPara="1" rIns="176925" wrap="square" tIns="1769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98688" y="4384622"/>
            <a:ext cx="4550700" cy="5270400"/>
          </a:xfrm>
          <a:prstGeom prst="rect">
            <a:avLst/>
          </a:prstGeom>
        </p:spPr>
        <p:txBody>
          <a:bodyPr anchorCtr="0" anchor="b" bIns="176925" lIns="176925" spcFirstLastPara="1" rIns="176925" wrap="square" tIns="176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1pPr>
            <a:lvl2pPr lvl="1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2pPr>
            <a:lvl3pPr lvl="2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3pPr>
            <a:lvl4pPr lvl="3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4pPr>
            <a:lvl5pPr lvl="4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5pPr>
            <a:lvl6pPr lvl="5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6pPr>
            <a:lvl7pPr lvl="6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7pPr>
            <a:lvl8pPr lvl="7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8pPr>
            <a:lvl9pPr lvl="8" algn="ctr">
              <a:spcBef>
                <a:spcPts val="0"/>
              </a:spcBef>
              <a:spcAft>
                <a:spcPts val="0"/>
              </a:spcAft>
              <a:buSzPts val="8128"/>
              <a:buNone/>
              <a:defRPr sz="8128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98688" y="9966489"/>
            <a:ext cx="4550700" cy="43914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64"/>
              <a:buNone/>
              <a:defRPr sz="4064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5556938" y="2574489"/>
            <a:ext cx="4316700" cy="131382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indent="-449791" lvl="0" marL="457200">
              <a:spcBef>
                <a:spcPts val="0"/>
              </a:spcBef>
              <a:spcAft>
                <a:spcPts val="0"/>
              </a:spcAft>
              <a:buSzPts val="3483"/>
              <a:buChar char="●"/>
              <a:defRPr sz="3483"/>
            </a:lvl1pPr>
            <a:lvl2pPr indent="-400638" lvl="1" marL="914400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2pPr>
            <a:lvl3pPr indent="-400638" lvl="2" marL="1371600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3pPr>
            <a:lvl4pPr indent="-400638" lvl="3" marL="1828800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4pPr>
            <a:lvl5pPr indent="-400638" lvl="4" marL="2286000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5pPr>
            <a:lvl6pPr indent="-400638" lvl="5" marL="2743200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6pPr>
            <a:lvl7pPr indent="-400638" lvl="6" marL="3200400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7pPr>
            <a:lvl8pPr indent="-400638" lvl="7" marL="3657600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8pPr>
            <a:lvl9pPr indent="-400638" lvl="8" marL="4114800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50663" y="15042044"/>
            <a:ext cx="6748800" cy="21516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483"/>
              <a:buNone/>
              <a:defRPr sz="3483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50663" y="3932889"/>
            <a:ext cx="9585600" cy="6981300"/>
          </a:xfrm>
          <a:prstGeom prst="rect">
            <a:avLst/>
          </a:prstGeom>
        </p:spPr>
        <p:txBody>
          <a:bodyPr anchorCtr="0" anchor="b" bIns="176925" lIns="176925" spcFirstLastPara="1" rIns="176925" wrap="square" tIns="1769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1pPr>
            <a:lvl2pPr lvl="1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2pPr>
            <a:lvl3pPr lvl="2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3pPr>
            <a:lvl4pPr lvl="3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4pPr>
            <a:lvl5pPr lvl="4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5pPr>
            <a:lvl6pPr lvl="5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6pPr>
            <a:lvl7pPr lvl="6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7pPr>
            <a:lvl8pPr lvl="7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8pPr>
            <a:lvl9pPr lvl="8" algn="ctr">
              <a:spcBef>
                <a:spcPts val="0"/>
              </a:spcBef>
              <a:spcAft>
                <a:spcPts val="0"/>
              </a:spcAft>
              <a:buSzPts val="23222"/>
              <a:buNone/>
              <a:defRPr sz="23222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50663" y="11207911"/>
            <a:ext cx="9585600" cy="4625100"/>
          </a:xfrm>
          <a:prstGeom prst="rect">
            <a:avLst/>
          </a:prstGeom>
        </p:spPr>
        <p:txBody>
          <a:bodyPr anchorCtr="0" anchor="t" bIns="176925" lIns="176925" spcFirstLastPara="1" rIns="176925" wrap="square" tIns="176925">
            <a:normAutofit/>
          </a:bodyPr>
          <a:lstStyle>
            <a:lvl1pPr indent="-449791" lvl="0" marL="457200" algn="ctr">
              <a:spcBef>
                <a:spcPts val="0"/>
              </a:spcBef>
              <a:spcAft>
                <a:spcPts val="0"/>
              </a:spcAft>
              <a:buSzPts val="3483"/>
              <a:buChar char="●"/>
              <a:defRPr sz="3483"/>
            </a:lvl1pPr>
            <a:lvl2pPr indent="-400638" lvl="1" marL="914400" algn="ctr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2pPr>
            <a:lvl3pPr indent="-400638" lvl="2" marL="1371600" algn="ctr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3pPr>
            <a:lvl4pPr indent="-400638" lvl="3" marL="1828800" algn="ctr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4pPr>
            <a:lvl5pPr indent="-400638" lvl="4" marL="2286000" algn="ctr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5pPr>
            <a:lvl6pPr indent="-400638" lvl="5" marL="2743200" algn="ctr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6pPr>
            <a:lvl7pPr indent="-400638" lvl="6" marL="3200400" algn="ctr">
              <a:spcBef>
                <a:spcPts val="0"/>
              </a:spcBef>
              <a:spcAft>
                <a:spcPts val="0"/>
              </a:spcAft>
              <a:buSzPts val="2709"/>
              <a:buChar char="●"/>
              <a:defRPr sz="2709"/>
            </a:lvl7pPr>
            <a:lvl8pPr indent="-400638" lvl="7" marL="3657600" algn="ctr">
              <a:spcBef>
                <a:spcPts val="0"/>
              </a:spcBef>
              <a:spcAft>
                <a:spcPts val="0"/>
              </a:spcAft>
              <a:buSzPts val="2709"/>
              <a:buChar char="○"/>
              <a:defRPr sz="2709"/>
            </a:lvl8pPr>
            <a:lvl9pPr indent="-400638" lvl="8" marL="4114800" algn="ctr">
              <a:spcBef>
                <a:spcPts val="0"/>
              </a:spcBef>
              <a:spcAft>
                <a:spcPts val="0"/>
              </a:spcAft>
              <a:buSzPts val="2709"/>
              <a:buChar char="■"/>
              <a:defRPr sz="2709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>
              <a:buNone/>
              <a:defRPr sz="1935"/>
            </a:lvl1pPr>
            <a:lvl2pPr lvl="1">
              <a:buNone/>
              <a:defRPr sz="1935"/>
            </a:lvl2pPr>
            <a:lvl3pPr lvl="2">
              <a:buNone/>
              <a:defRPr sz="1935"/>
            </a:lvl3pPr>
            <a:lvl4pPr lvl="3">
              <a:buNone/>
              <a:defRPr sz="1935"/>
            </a:lvl4pPr>
            <a:lvl5pPr lvl="4">
              <a:buNone/>
              <a:defRPr sz="1935"/>
            </a:lvl5pPr>
            <a:lvl6pPr lvl="5">
              <a:buNone/>
              <a:defRPr sz="1935"/>
            </a:lvl6pPr>
            <a:lvl7pPr lvl="6">
              <a:buNone/>
              <a:defRPr sz="1935"/>
            </a:lvl7pPr>
            <a:lvl8pPr lvl="7">
              <a:buNone/>
              <a:defRPr sz="1935"/>
            </a:lvl8pPr>
            <a:lvl9pPr lvl="8">
              <a:buNone/>
              <a:defRPr sz="1935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50663" y="1582311"/>
            <a:ext cx="9585600" cy="20364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19"/>
              <a:buNone/>
              <a:defRPr sz="5419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50663" y="4097689"/>
            <a:ext cx="9585600" cy="121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176925" lIns="176925" spcFirstLastPara="1" rIns="176925" wrap="square" tIns="176925">
            <a:normAutofit/>
          </a:bodyPr>
          <a:lstStyle>
            <a:lvl1pPr indent="-449791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83"/>
              <a:buChar char="●"/>
              <a:defRPr sz="3483">
                <a:solidFill>
                  <a:schemeClr val="dk2"/>
                </a:solidFill>
              </a:defRPr>
            </a:lvl1pPr>
            <a:lvl2pPr indent="-400638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○"/>
              <a:defRPr sz="2709">
                <a:solidFill>
                  <a:schemeClr val="dk2"/>
                </a:solidFill>
              </a:defRPr>
            </a:lvl2pPr>
            <a:lvl3pPr indent="-400638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■"/>
              <a:defRPr sz="2709">
                <a:solidFill>
                  <a:schemeClr val="dk2"/>
                </a:solidFill>
              </a:defRPr>
            </a:lvl3pPr>
            <a:lvl4pPr indent="-400638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●"/>
              <a:defRPr sz="2709">
                <a:solidFill>
                  <a:schemeClr val="dk2"/>
                </a:solidFill>
              </a:defRPr>
            </a:lvl4pPr>
            <a:lvl5pPr indent="-400638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○"/>
              <a:defRPr sz="2709">
                <a:solidFill>
                  <a:schemeClr val="dk2"/>
                </a:solidFill>
              </a:defRPr>
            </a:lvl5pPr>
            <a:lvl6pPr indent="-400638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■"/>
              <a:defRPr sz="2709">
                <a:solidFill>
                  <a:schemeClr val="dk2"/>
                </a:solidFill>
              </a:defRPr>
            </a:lvl6pPr>
            <a:lvl7pPr indent="-400638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●"/>
              <a:defRPr sz="2709">
                <a:solidFill>
                  <a:schemeClr val="dk2"/>
                </a:solidFill>
              </a:defRPr>
            </a:lvl7pPr>
            <a:lvl8pPr indent="-400638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○"/>
              <a:defRPr sz="2709">
                <a:solidFill>
                  <a:schemeClr val="dk2"/>
                </a:solidFill>
              </a:defRPr>
            </a:lvl8pPr>
            <a:lvl9pPr indent="-400638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709"/>
              <a:buChar char="■"/>
              <a:defRPr sz="2709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531515" y="16580326"/>
            <a:ext cx="617400" cy="139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76925" lIns="176925" spcFirstLastPara="1" rIns="176925" wrap="square" tIns="176925">
            <a:normAutofit/>
          </a:bodyPr>
          <a:lstStyle>
            <a:lvl1pPr lvl="0" algn="r">
              <a:buNone/>
              <a:defRPr sz="1935">
                <a:solidFill>
                  <a:schemeClr val="dk2"/>
                </a:solidFill>
              </a:defRPr>
            </a:lvl1pPr>
            <a:lvl2pPr lvl="1" algn="r">
              <a:buNone/>
              <a:defRPr sz="1935">
                <a:solidFill>
                  <a:schemeClr val="dk2"/>
                </a:solidFill>
              </a:defRPr>
            </a:lvl2pPr>
            <a:lvl3pPr lvl="2" algn="r">
              <a:buNone/>
              <a:defRPr sz="1935">
                <a:solidFill>
                  <a:schemeClr val="dk2"/>
                </a:solidFill>
              </a:defRPr>
            </a:lvl3pPr>
            <a:lvl4pPr lvl="3" algn="r">
              <a:buNone/>
              <a:defRPr sz="1935">
                <a:solidFill>
                  <a:schemeClr val="dk2"/>
                </a:solidFill>
              </a:defRPr>
            </a:lvl4pPr>
            <a:lvl5pPr lvl="4" algn="r">
              <a:buNone/>
              <a:defRPr sz="1935">
                <a:solidFill>
                  <a:schemeClr val="dk2"/>
                </a:solidFill>
              </a:defRPr>
            </a:lvl5pPr>
            <a:lvl6pPr lvl="5" algn="r">
              <a:buNone/>
              <a:defRPr sz="1935">
                <a:solidFill>
                  <a:schemeClr val="dk2"/>
                </a:solidFill>
              </a:defRPr>
            </a:lvl6pPr>
            <a:lvl7pPr lvl="6" algn="r">
              <a:buNone/>
              <a:defRPr sz="1935">
                <a:solidFill>
                  <a:schemeClr val="dk2"/>
                </a:solidFill>
              </a:defRPr>
            </a:lvl7pPr>
            <a:lvl8pPr lvl="7" algn="r">
              <a:buNone/>
              <a:defRPr sz="1935">
                <a:solidFill>
                  <a:schemeClr val="dk2"/>
                </a:solidFill>
              </a:defRPr>
            </a:lvl8pPr>
            <a:lvl9pPr lvl="8" algn="r">
              <a:buNone/>
              <a:defRPr sz="1935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